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ms-powerpoint.revisioninfo+xml" PartName="/ppt/revisionInfo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209BE-77D6-4A9C-902C-985E9713D1A5}" type="datetimeFigureOut">
              <a:rPr lang="en-GB" smtClean="0"/>
              <a:t>04/08/2017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95C62-156C-4E6E-83AB-9D39E32D2C2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938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8F70F136-BD6D-40B1-9C54-D89A28F340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7D7087DD-7053-4A7F-AB10-5198506AA1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2BCDD9B6-1CA3-4D4C-B562-8B81039EFA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64D5556-3C52-4376-9F4A-DB1E6DE8CBBC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4780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7" descr="C:\Documents and Settings\esther.muthoni\Local Settings\Temp\Temporary Directory 6 for GDC New Logos.zip\GDC New Logos\GDC New Logo - Aug 2012.jpg">
            <a:extLst>
              <a:ext uri="{FF2B5EF4-FFF2-40B4-BE49-F238E27FC236}">
                <a16:creationId xmlns:a16="http://schemas.microsoft.com/office/drawing/2014/main" id="{5D8B2FB0-81F2-4A0D-AA84-03DB99C1E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7" t="14926" r="13200" b="20393"/>
          <a:stretch>
            <a:fillRect/>
          </a:stretch>
        </p:blipFill>
        <p:spPr bwMode="auto">
          <a:xfrm>
            <a:off x="6629400" y="4724400"/>
            <a:ext cx="1992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2B6DCD25-F6E1-483A-AF4F-D6EDFA3DF2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790575"/>
            <a:ext cx="8001000" cy="2105025"/>
          </a:xfrm>
        </p:spPr>
        <p:txBody>
          <a:bodyPr/>
          <a:lstStyle/>
          <a:p>
            <a:pPr eaLnBrk="1" hangingPunct="1">
              <a:defRPr/>
            </a:pPr>
            <a:b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3200" b="1" dirty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9" name="Slide Number Placeholder 4">
            <a:extLst>
              <a:ext uri="{FF2B5EF4-FFF2-40B4-BE49-F238E27FC236}">
                <a16:creationId xmlns:a16="http://schemas.microsoft.com/office/drawing/2014/main" id="{8D3F5228-C8FE-4308-94DE-D2B7F405D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9B28DA-BC69-427F-AEB2-35AC8D92E988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1270" name="Picture 7" descr="C:\Documents and Settings\admin\Desktop\charlote\mascot.jpg">
            <a:extLst>
              <a:ext uri="{FF2B5EF4-FFF2-40B4-BE49-F238E27FC236}">
                <a16:creationId xmlns:a16="http://schemas.microsoft.com/office/drawing/2014/main" id="{6436CA00-18E3-4868-842F-FB51F3B1D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591" y="335282"/>
            <a:ext cx="22288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5">
            <a:extLst>
              <a:ext uri="{FF2B5EF4-FFF2-40B4-BE49-F238E27FC236}">
                <a16:creationId xmlns:a16="http://schemas.microsoft.com/office/drawing/2014/main" id="{664BE745-C9C4-436D-ACDF-845716B8C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655888"/>
            <a:ext cx="8077200" cy="1200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4000" b="1" dirty="0">
                <a:solidFill>
                  <a:schemeClr val="accent1">
                    <a:lumMod val="75000"/>
                  </a:schemeClr>
                </a:solidFill>
              </a:rPr>
              <a:t>UBSUP - DTF project - KENYA</a:t>
            </a:r>
            <a:br>
              <a:rPr lang="en-GB" alt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altLang="en-US" sz="3200" b="1" dirty="0">
                <a:solidFill>
                  <a:srgbClr val="C00000"/>
                </a:solidFill>
              </a:rPr>
              <a:t>Evolution of a co-compost windrow</a:t>
            </a:r>
          </a:p>
        </p:txBody>
      </p:sp>
    </p:spTree>
    <p:extLst>
      <p:ext uri="{BB962C8B-B14F-4D97-AF65-F5344CB8AC3E}">
        <p14:creationId xmlns:p14="http://schemas.microsoft.com/office/powerpoint/2010/main" val="2283997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Content Placeholder 5">
            <a:extLst>
              <a:ext uri="{FF2B5EF4-FFF2-40B4-BE49-F238E27FC236}">
                <a16:creationId xmlns:a16="http://schemas.microsoft.com/office/drawing/2014/main" id="{D0D0FFA9-C823-4ADF-BD73-677825F071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79561-D6EE-4E96-8D47-FF394AFBDE8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8/4/2017</a:t>
            </a:fld>
            <a:endParaRPr lang="en-US"/>
          </a:p>
        </p:txBody>
      </p:sp>
      <p:sp>
        <p:nvSpPr>
          <p:cNvPr id="21508" name="Slide Number Placeholder 4">
            <a:extLst>
              <a:ext uri="{FF2B5EF4-FFF2-40B4-BE49-F238E27FC236}">
                <a16:creationId xmlns:a16="http://schemas.microsoft.com/office/drawing/2014/main" id="{472A4B25-80E6-4574-AA24-CB4EED1FD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A5CBA25-DA32-4AF0-A35D-A84BE882E1B3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10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605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9651D-0E9A-4BDC-A6E9-90176A92A6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8/4/2017</a:t>
            </a:fld>
            <a:endParaRPr lang="en-US"/>
          </a:p>
        </p:txBody>
      </p:sp>
      <p:sp>
        <p:nvSpPr>
          <p:cNvPr id="22531" name="Slide Number Placeholder 4">
            <a:extLst>
              <a:ext uri="{FF2B5EF4-FFF2-40B4-BE49-F238E27FC236}">
                <a16:creationId xmlns:a16="http://schemas.microsoft.com/office/drawing/2014/main" id="{742AEF08-6DAA-4C53-AC93-BC1792D19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ECE53C8-C875-4472-96BA-F879E123CC24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2532" name="Picture 5">
            <a:extLst>
              <a:ext uri="{FF2B5EF4-FFF2-40B4-BE49-F238E27FC236}">
                <a16:creationId xmlns:a16="http://schemas.microsoft.com/office/drawing/2014/main" id="{DECFC4EF-E589-4A8C-BD48-232E1ECDE7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3079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AE007-DDE1-42BC-8E7F-2FFBE68B594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8/4/2017</a:t>
            </a:fld>
            <a:endParaRPr lang="en-US"/>
          </a:p>
        </p:txBody>
      </p:sp>
      <p:sp>
        <p:nvSpPr>
          <p:cNvPr id="23555" name="Slide Number Placeholder 4">
            <a:extLst>
              <a:ext uri="{FF2B5EF4-FFF2-40B4-BE49-F238E27FC236}">
                <a16:creationId xmlns:a16="http://schemas.microsoft.com/office/drawing/2014/main" id="{A51C4A6C-0C32-4785-8686-70F4F3648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E7FF3F7-7A4F-4DD6-9407-229389D1A69C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3556" name="Picture 5">
            <a:extLst>
              <a:ext uri="{FF2B5EF4-FFF2-40B4-BE49-F238E27FC236}">
                <a16:creationId xmlns:a16="http://schemas.microsoft.com/office/drawing/2014/main" id="{8BFC5670-DAD3-4902-9F58-07F0E44A7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0"/>
            <a:ext cx="9158288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205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FACCA-D712-4DB0-AE26-9AA1C6EC850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8/4/2017</a:t>
            </a:fld>
            <a:endParaRPr lang="en-US"/>
          </a:p>
        </p:txBody>
      </p:sp>
      <p:sp>
        <p:nvSpPr>
          <p:cNvPr id="13315" name="Slide Number Placeholder 4">
            <a:extLst>
              <a:ext uri="{FF2B5EF4-FFF2-40B4-BE49-F238E27FC236}">
                <a16:creationId xmlns:a16="http://schemas.microsoft.com/office/drawing/2014/main" id="{A5E83ADC-BBD1-42EB-A377-B59903421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ECFB07-71B4-4C4A-BE35-AD0F7A84AA32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3316" name="Picture 5">
            <a:extLst>
              <a:ext uri="{FF2B5EF4-FFF2-40B4-BE49-F238E27FC236}">
                <a16:creationId xmlns:a16="http://schemas.microsoft.com/office/drawing/2014/main" id="{28AF8AC8-3A03-4411-83DC-52C302E98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7404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B3050-A950-4B8E-A2CA-A2D69C1C1BF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8/4/2017</a:t>
            </a:fld>
            <a:endParaRPr lang="en-US"/>
          </a:p>
        </p:txBody>
      </p:sp>
      <p:sp>
        <p:nvSpPr>
          <p:cNvPr id="14339" name="Slide Number Placeholder 4">
            <a:extLst>
              <a:ext uri="{FF2B5EF4-FFF2-40B4-BE49-F238E27FC236}">
                <a16:creationId xmlns:a16="http://schemas.microsoft.com/office/drawing/2014/main" id="{5BD204DE-0EC7-47FD-9023-1AE265F65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5D2EC9-BD58-43B4-8682-048AB7C8DDF0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4340" name="Picture 5">
            <a:extLst>
              <a:ext uri="{FF2B5EF4-FFF2-40B4-BE49-F238E27FC236}">
                <a16:creationId xmlns:a16="http://schemas.microsoft.com/office/drawing/2014/main" id="{92822240-CCB8-4DEB-B741-40C9BE287F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008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70341-077F-44FE-BCB0-46F02DAF9A2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8/4/2017</a:t>
            </a:fld>
            <a:endParaRPr lang="en-US"/>
          </a:p>
        </p:txBody>
      </p:sp>
      <p:sp>
        <p:nvSpPr>
          <p:cNvPr id="15363" name="Slide Number Placeholder 4">
            <a:extLst>
              <a:ext uri="{FF2B5EF4-FFF2-40B4-BE49-F238E27FC236}">
                <a16:creationId xmlns:a16="http://schemas.microsoft.com/office/drawing/2014/main" id="{6F2926EC-779A-4B59-91AB-384D58D67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6EBB399-09DC-42C8-BCCE-3BEFADFE8E0E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5364" name="Picture 5">
            <a:extLst>
              <a:ext uri="{FF2B5EF4-FFF2-40B4-BE49-F238E27FC236}">
                <a16:creationId xmlns:a16="http://schemas.microsoft.com/office/drawing/2014/main" id="{B4814A6D-D806-4E0C-8BB7-C153BEA16B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3924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711ED-F300-4DC5-987D-2780E317D1C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8/4/2017</a:t>
            </a:fld>
            <a:endParaRPr lang="en-US"/>
          </a:p>
        </p:txBody>
      </p:sp>
      <p:sp>
        <p:nvSpPr>
          <p:cNvPr id="16387" name="Slide Number Placeholder 4">
            <a:extLst>
              <a:ext uri="{FF2B5EF4-FFF2-40B4-BE49-F238E27FC236}">
                <a16:creationId xmlns:a16="http://schemas.microsoft.com/office/drawing/2014/main" id="{F73E7D34-511B-4BE2-ADDC-1A8A4BB22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301F73D-7E75-4EA3-A214-6B7290AB12B8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6388" name="Picture 5">
            <a:extLst>
              <a:ext uri="{FF2B5EF4-FFF2-40B4-BE49-F238E27FC236}">
                <a16:creationId xmlns:a16="http://schemas.microsoft.com/office/drawing/2014/main" id="{A11E469A-3629-4675-B2CA-F1B92F20B0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2919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F868F5E-5B1F-4A09-BCC4-EA04C6B94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altLang="en-US"/>
          </a:p>
        </p:txBody>
      </p:sp>
      <p:pic>
        <p:nvPicPr>
          <p:cNvPr id="17411" name="Content Placeholder 5">
            <a:extLst>
              <a:ext uri="{FF2B5EF4-FFF2-40B4-BE49-F238E27FC236}">
                <a16:creationId xmlns:a16="http://schemas.microsoft.com/office/drawing/2014/main" id="{2DF14625-5510-4250-88D6-5A9363704D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A94F5-2986-419F-B4BE-21B526F28FC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8/4/2017</a:t>
            </a:fld>
            <a:endParaRPr lang="en-US"/>
          </a:p>
        </p:txBody>
      </p:sp>
      <p:sp>
        <p:nvSpPr>
          <p:cNvPr id="17413" name="Slide Number Placeholder 4">
            <a:extLst>
              <a:ext uri="{FF2B5EF4-FFF2-40B4-BE49-F238E27FC236}">
                <a16:creationId xmlns:a16="http://schemas.microsoft.com/office/drawing/2014/main" id="{EF6C8559-3D05-47DE-9092-0B9F29F4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28926FA-5873-4353-813B-C52B4C72DB26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504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16BF2-5F8A-4714-9F3B-47B6B7F4549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8/4/2017</a:t>
            </a:fld>
            <a:endParaRPr lang="en-US"/>
          </a:p>
        </p:txBody>
      </p:sp>
      <p:sp>
        <p:nvSpPr>
          <p:cNvPr id="18435" name="Slide Number Placeholder 4">
            <a:extLst>
              <a:ext uri="{FF2B5EF4-FFF2-40B4-BE49-F238E27FC236}">
                <a16:creationId xmlns:a16="http://schemas.microsoft.com/office/drawing/2014/main" id="{A228CAF5-8315-4F58-AFE7-5CDA427A7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D4AE03A-B170-43ED-B938-09B283B6F5EB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8436" name="Picture 5">
            <a:extLst>
              <a:ext uri="{FF2B5EF4-FFF2-40B4-BE49-F238E27FC236}">
                <a16:creationId xmlns:a16="http://schemas.microsoft.com/office/drawing/2014/main" id="{9C7B3DBF-AA56-4EDE-BBAB-73AD7C703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4572000" cy="690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6">
            <a:extLst>
              <a:ext uri="{FF2B5EF4-FFF2-40B4-BE49-F238E27FC236}">
                <a16:creationId xmlns:a16="http://schemas.microsoft.com/office/drawing/2014/main" id="{0B09D15C-1695-44BA-B15A-1A8C9EFF4A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-14288"/>
            <a:ext cx="4572000" cy="690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2541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65370-6C03-4068-A4AD-F5C4BCFF49E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8/4/2017</a:t>
            </a:fld>
            <a:endParaRPr lang="en-US"/>
          </a:p>
        </p:txBody>
      </p:sp>
      <p:sp>
        <p:nvSpPr>
          <p:cNvPr id="19459" name="Slide Number Placeholder 4">
            <a:extLst>
              <a:ext uri="{FF2B5EF4-FFF2-40B4-BE49-F238E27FC236}">
                <a16:creationId xmlns:a16="http://schemas.microsoft.com/office/drawing/2014/main" id="{1AE6C7D7-E63A-49DA-8D9A-511F2402B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2604080-CA5F-4BBC-B88A-DACC1240C332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9460" name="Picture 5">
            <a:extLst>
              <a:ext uri="{FF2B5EF4-FFF2-40B4-BE49-F238E27FC236}">
                <a16:creationId xmlns:a16="http://schemas.microsoft.com/office/drawing/2014/main" id="{67F0B207-9E6E-49B0-9EFB-68C587565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7894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46DB79C0-DA34-49A2-BA91-FD0812D95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altLang="en-US"/>
          </a:p>
        </p:txBody>
      </p:sp>
      <p:pic>
        <p:nvPicPr>
          <p:cNvPr id="20483" name="Content Placeholder 5">
            <a:extLst>
              <a:ext uri="{FF2B5EF4-FFF2-40B4-BE49-F238E27FC236}">
                <a16:creationId xmlns:a16="http://schemas.microsoft.com/office/drawing/2014/main" id="{820534EF-8D38-4F39-97E1-7740BFEE4C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6" r="359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9D0FD-52D7-4EC7-801E-ABB0B6F8D04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8/4/2017</a:t>
            </a:fld>
            <a:endParaRPr lang="en-US"/>
          </a:p>
        </p:txBody>
      </p:sp>
      <p:sp>
        <p:nvSpPr>
          <p:cNvPr id="20485" name="Slide Number Placeholder 4">
            <a:extLst>
              <a:ext uri="{FF2B5EF4-FFF2-40B4-BE49-F238E27FC236}">
                <a16:creationId xmlns:a16="http://schemas.microsoft.com/office/drawing/2014/main" id="{C558523A-3593-45FC-840F-38DCD10B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82FB676-50A0-460D-916B-D1CE56960522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317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</Words>
  <Application>Microsoft Office PowerPoint</Application>
  <PresentationFormat>Bildschirmpräsentation (4:3)</PresentationFormat>
  <Paragraphs>26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Pia Fischer</cp:lastModifiedBy>
  <cp:revision>3</cp:revision>
  <dcterms:created xsi:type="dcterms:W3CDTF">2017-07-24T09:02:33Z</dcterms:created>
  <dcterms:modified xsi:type="dcterms:W3CDTF">2017-08-04T05:02:42Z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917630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